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D3BB6-0647-4CF3-8CAE-2ACFD7DA7812}" type="datetimeFigureOut">
              <a:rPr lang="en-US" smtClean="0"/>
              <a:t>5/31/2012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A61F3-0B88-4CA0-9846-40D391BB00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74478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D3BB6-0647-4CF3-8CAE-2ACFD7DA7812}" type="datetimeFigureOut">
              <a:rPr lang="en-US" smtClean="0"/>
              <a:t>5/31/2012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A61F3-0B88-4CA0-9846-40D391BB00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55941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D3BB6-0647-4CF3-8CAE-2ACFD7DA7812}" type="datetimeFigureOut">
              <a:rPr lang="en-US" smtClean="0"/>
              <a:t>5/31/2012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A61F3-0B88-4CA0-9846-40D391BB00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68693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D3BB6-0647-4CF3-8CAE-2ACFD7DA7812}" type="datetimeFigureOut">
              <a:rPr lang="en-US" smtClean="0"/>
              <a:t>5/31/2012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A61F3-0B88-4CA0-9846-40D391BB00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86504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D3BB6-0647-4CF3-8CAE-2ACFD7DA7812}" type="datetimeFigureOut">
              <a:rPr lang="en-US" smtClean="0"/>
              <a:t>5/31/2012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A61F3-0B88-4CA0-9846-40D391BB00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33571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D3BB6-0647-4CF3-8CAE-2ACFD7DA7812}" type="datetimeFigureOut">
              <a:rPr lang="en-US" smtClean="0"/>
              <a:t>5/31/2012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A61F3-0B88-4CA0-9846-40D391BB00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77037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D3BB6-0647-4CF3-8CAE-2ACFD7DA7812}" type="datetimeFigureOut">
              <a:rPr lang="en-US" smtClean="0"/>
              <a:t>5/31/2012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A61F3-0B88-4CA0-9846-40D391BB00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48865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D3BB6-0647-4CF3-8CAE-2ACFD7DA7812}" type="datetimeFigureOut">
              <a:rPr lang="en-US" smtClean="0"/>
              <a:t>5/31/2012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A61F3-0B88-4CA0-9846-40D391BB00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364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D3BB6-0647-4CF3-8CAE-2ACFD7DA7812}" type="datetimeFigureOut">
              <a:rPr lang="en-US" smtClean="0"/>
              <a:t>5/31/2012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A61F3-0B88-4CA0-9846-40D391BB00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72043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D3BB6-0647-4CF3-8CAE-2ACFD7DA7812}" type="datetimeFigureOut">
              <a:rPr lang="en-US" smtClean="0"/>
              <a:t>5/31/2012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A61F3-0B88-4CA0-9846-40D391BB00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6140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D3BB6-0647-4CF3-8CAE-2ACFD7DA7812}" type="datetimeFigureOut">
              <a:rPr lang="en-US" smtClean="0"/>
              <a:t>5/31/2012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A61F3-0B88-4CA0-9846-40D391BB00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29885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6D3BB6-0647-4CF3-8CAE-2ACFD7DA7812}" type="datetimeFigureOut">
              <a:rPr lang="en-US" smtClean="0"/>
              <a:t>5/31/2012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9A61F3-0B88-4CA0-9846-40D391BB00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20993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Talent 21</a:t>
            </a:r>
            <a:br>
              <a:rPr lang="en-US" dirty="0" smtClean="0"/>
            </a:br>
            <a:r>
              <a:rPr lang="en-US" dirty="0" smtClean="0"/>
              <a:t>social studies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Tyler Bulson</a:t>
            </a:r>
          </a:p>
          <a:p>
            <a:r>
              <a:rPr lang="en-US" dirty="0" smtClean="0"/>
              <a:t>per5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14313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</a:t>
            </a:r>
            <a:r>
              <a:rPr lang="en-US" dirty="0" smtClean="0"/>
              <a:t>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74432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END 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6146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68820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After glacier 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3537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Early man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04624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Early farmers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83935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Mesopotamia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Mesopotamian's traded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25719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Egypt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55533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Greece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79701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58701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</TotalTime>
  <Words>23</Words>
  <Application>Microsoft Office PowerPoint</Application>
  <PresentationFormat>On-screen Show (4:3)</PresentationFormat>
  <Paragraphs>14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Talent 21 social studies</vt:lpstr>
      <vt:lpstr>Introduction </vt:lpstr>
      <vt:lpstr>After glacier age</vt:lpstr>
      <vt:lpstr>Early man</vt:lpstr>
      <vt:lpstr>Early farmers</vt:lpstr>
      <vt:lpstr>Mesopotamia</vt:lpstr>
      <vt:lpstr>Egypt</vt:lpstr>
      <vt:lpstr>Greece</vt:lpstr>
      <vt:lpstr>Rome</vt:lpstr>
      <vt:lpstr>Conclusion</vt:lpstr>
      <vt:lpstr>THE END .</vt:lpstr>
    </vt:vector>
  </TitlesOfParts>
  <Company>Hamilton Township School District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page</dc:title>
  <dc:creator>BULSONT</dc:creator>
  <cp:lastModifiedBy>BULSONT</cp:lastModifiedBy>
  <cp:revision>3</cp:revision>
  <dcterms:created xsi:type="dcterms:W3CDTF">2012-03-28T15:20:36Z</dcterms:created>
  <dcterms:modified xsi:type="dcterms:W3CDTF">2012-05-31T12:19:06Z</dcterms:modified>
</cp:coreProperties>
</file>